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</p:sldMasterIdLst>
  <p:notesMasterIdLst>
    <p:notesMasterId r:id="rId28"/>
  </p:notesMasterIdLst>
  <p:sldIdLst>
    <p:sldId id="257" r:id="rId2"/>
    <p:sldId id="273" r:id="rId3"/>
    <p:sldId id="274" r:id="rId4"/>
    <p:sldId id="275" r:id="rId5"/>
    <p:sldId id="279" r:id="rId6"/>
    <p:sldId id="280" r:id="rId7"/>
    <p:sldId id="281" r:id="rId8"/>
    <p:sldId id="282" r:id="rId9"/>
    <p:sldId id="286" r:id="rId10"/>
    <p:sldId id="283" r:id="rId11"/>
    <p:sldId id="284" r:id="rId12"/>
    <p:sldId id="285" r:id="rId13"/>
    <p:sldId id="256" r:id="rId14"/>
    <p:sldId id="278" r:id="rId15"/>
    <p:sldId id="287" r:id="rId16"/>
    <p:sldId id="288" r:id="rId17"/>
    <p:sldId id="289" r:id="rId18"/>
    <p:sldId id="290" r:id="rId19"/>
    <p:sldId id="291" r:id="rId20"/>
    <p:sldId id="292" r:id="rId21"/>
    <p:sldId id="294" r:id="rId22"/>
    <p:sldId id="295" r:id="rId23"/>
    <p:sldId id="296" r:id="rId24"/>
    <p:sldId id="297" r:id="rId25"/>
    <p:sldId id="300" r:id="rId26"/>
    <p:sldId id="299" r:id="rId2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CDF2FF"/>
    <a:srgbClr val="CC0000"/>
    <a:srgbClr val="71A0FF"/>
    <a:srgbClr val="CCCCFF"/>
    <a:srgbClr val="FFFF99"/>
    <a:srgbClr val="93F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4" autoAdjust="0"/>
    <p:restoredTop sz="92281" autoAdjust="0"/>
  </p:normalViewPr>
  <p:slideViewPr>
    <p:cSldViewPr>
      <p:cViewPr>
        <p:scale>
          <a:sx n="66" d="100"/>
          <a:sy n="66" d="100"/>
        </p:scale>
        <p:origin x="-1788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4740FC1-C779-4769-B9FA-44217C1C08A8}" type="datetimeFigureOut">
              <a:rPr lang="ru-RU"/>
              <a:pPr>
                <a:defRPr/>
              </a:pPr>
              <a:t>29.06.2012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7D2D32A-A54D-4AE8-A535-81F7DB0B18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2718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  <p:sp>
        <p:nvSpPr>
          <p:cNvPr id="19459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8837401-4E3B-425F-97E2-2673875BCE4B}" type="slidenum">
              <a:rPr lang="ru-RU" smtClean="0"/>
              <a:pPr/>
              <a:t>2</a:t>
            </a:fld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  <p:sp>
        <p:nvSpPr>
          <p:cNvPr id="4710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7341D7-3051-4EE4-97D3-FA6E67B93A3E}" type="slidenum">
              <a:rPr lang="ru-RU" smtClean="0"/>
              <a:pPr/>
              <a:t>25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5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0257B-BCAB-4125-80B3-97A70903E85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43A8A-8A55-49B3-A780-DC785B1F19D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7D0E90-2549-43CC-8272-959BF16D2CB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1F1C0-3193-4106-8870-2C8F8F275A6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7" name="Содержимое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43997-EE6B-45C0-8EAE-BFC48A7D9E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62BCB-4139-4CF5-A317-66252E204C3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E0271-9EDC-40D4-981D-3F359875184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8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CAA4B-B6BE-48AA-978A-AB9FE24E275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1BED6-DDD4-4475-B6E0-606161C4FAE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412B1-8187-4D1E-B3CF-53F75CB7B29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D1CD8-04B3-4DC0-854D-E0D78832A59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122B12-9CB9-427E-A8A8-CBD20B5CE1F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9" name="Текст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 smtClean="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6DD6ED9-5070-434E-B4CC-3E42047464A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49" r:id="rId4"/>
    <p:sldLayoutId id="2147483956" r:id="rId5"/>
    <p:sldLayoutId id="2147483950" r:id="rId6"/>
    <p:sldLayoutId id="2147483957" r:id="rId7"/>
    <p:sldLayoutId id="2147483958" r:id="rId8"/>
    <p:sldLayoutId id="2147483959" r:id="rId9"/>
    <p:sldLayoutId id="2147483951" r:id="rId10"/>
    <p:sldLayoutId id="2147483960" r:id="rId11"/>
    <p:sldLayoutId id="2147483952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сканирование000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750"/>
            <a:ext cx="9288463" cy="701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362" name="Rectangle 4"/>
          <p:cNvSpPr>
            <a:spLocks noChangeArrowheads="1"/>
          </p:cNvSpPr>
          <p:nvPr/>
        </p:nvSpPr>
        <p:spPr bwMode="auto">
          <a:xfrm>
            <a:off x="0" y="0"/>
            <a:ext cx="9324975" cy="658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be-BY" sz="1000" b="1" i="1" dirty="0">
              <a:solidFill>
                <a:schemeClr val="tx2"/>
              </a:solidFill>
            </a:endParaRPr>
          </a:p>
          <a:p>
            <a:pPr algn="ctr"/>
            <a:r>
              <a:rPr lang="be-BY" sz="7200" b="1" i="1" dirty="0">
                <a:solidFill>
                  <a:schemeClr val="tx2"/>
                </a:solidFill>
              </a:rPr>
              <a:t>Якуб Колас</a:t>
            </a:r>
            <a:endParaRPr lang="en-US" sz="7200" b="1" i="1" dirty="0">
              <a:solidFill>
                <a:schemeClr val="tx2"/>
              </a:solidFill>
            </a:endParaRPr>
          </a:p>
          <a:p>
            <a:pPr algn="ctr"/>
            <a:r>
              <a:rPr lang="be-BY" sz="4000" dirty="0">
                <a:solidFill>
                  <a:schemeClr val="tx2"/>
                </a:solidFill>
              </a:rPr>
              <a:t>Канстанцін Міхайлавіч Луцэвіч</a:t>
            </a:r>
          </a:p>
          <a:p>
            <a:pPr algn="ctr"/>
            <a:r>
              <a:rPr lang="be-BY" sz="4000" dirty="0">
                <a:solidFill>
                  <a:schemeClr val="tx2"/>
                </a:solidFill>
              </a:rPr>
              <a:t>(1882 – 1956)</a:t>
            </a:r>
          </a:p>
          <a:p>
            <a:pPr algn="ctr"/>
            <a:endParaRPr lang="en-US" sz="4000" dirty="0">
              <a:solidFill>
                <a:schemeClr val="tx2"/>
              </a:solidFill>
            </a:endParaRPr>
          </a:p>
          <a:p>
            <a:r>
              <a:rPr lang="be-BY" sz="2000" dirty="0">
                <a:solidFill>
                  <a:schemeClr val="tx2"/>
                </a:solidFill>
              </a:rPr>
              <a:t>                                                                   “</a:t>
            </a:r>
            <a:r>
              <a:rPr lang="be-BY" sz="2000" b="1" dirty="0">
                <a:solidFill>
                  <a:schemeClr val="tx2"/>
                </a:solidFill>
              </a:rPr>
              <a:t>Усе паэты з маленства”</a:t>
            </a:r>
          </a:p>
          <a:p>
            <a:r>
              <a:rPr lang="be-BY" sz="2000" dirty="0">
                <a:solidFill>
                  <a:schemeClr val="tx2"/>
                </a:solidFill>
              </a:rPr>
              <a:t>                                                                                   (А . дэ Сэнт – Экзюперы)       </a:t>
            </a:r>
            <a:r>
              <a:rPr lang="be-BY" sz="7200" b="1" i="1" dirty="0">
                <a:solidFill>
                  <a:schemeClr val="tx2"/>
                </a:solidFill>
              </a:rPr>
              <a:t/>
            </a:r>
            <a:br>
              <a:rPr lang="be-BY" sz="7200" b="1" i="1" dirty="0">
                <a:solidFill>
                  <a:schemeClr val="tx2"/>
                </a:solidFill>
              </a:rPr>
            </a:br>
            <a:endParaRPr lang="be-BY" sz="3600" i="1" dirty="0">
              <a:solidFill>
                <a:schemeClr val="tx2"/>
              </a:solidFill>
            </a:endParaRPr>
          </a:p>
          <a:p>
            <a:pPr algn="ctr"/>
            <a:endParaRPr lang="be-BY" sz="3600" i="1" dirty="0">
              <a:solidFill>
                <a:schemeClr val="tx2"/>
              </a:solidFill>
            </a:endParaRPr>
          </a:p>
          <a:p>
            <a:pPr algn="ctr"/>
            <a:r>
              <a:rPr lang="be-BY" sz="3600" i="1" dirty="0">
                <a:solidFill>
                  <a:schemeClr val="tx2"/>
                </a:solidFill>
              </a:rPr>
              <a:t/>
            </a:r>
            <a:br>
              <a:rPr lang="be-BY" sz="3600" i="1" dirty="0">
                <a:solidFill>
                  <a:schemeClr val="tx2"/>
                </a:solidFill>
              </a:rPr>
            </a:br>
            <a:r>
              <a:rPr lang="be-BY" sz="3600" i="1" dirty="0">
                <a:solidFill>
                  <a:schemeClr val="tx2"/>
                </a:solidFill>
              </a:rPr>
              <a:t> </a:t>
            </a:r>
          </a:p>
          <a:p>
            <a:pPr algn="r"/>
            <a:endParaRPr lang="be-BY" b="1" i="1" dirty="0">
              <a:solidFill>
                <a:schemeClr val="tx2"/>
              </a:solidFill>
            </a:endParaRPr>
          </a:p>
          <a:p>
            <a:pPr algn="r"/>
            <a:endParaRPr lang="be-BY" b="1" i="1" dirty="0">
              <a:solidFill>
                <a:schemeClr val="tx2"/>
              </a:solidFill>
            </a:endParaRPr>
          </a:p>
        </p:txBody>
      </p:sp>
      <p:pic>
        <p:nvPicPr>
          <p:cNvPr id="9220" name="Рисунок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2565400"/>
            <a:ext cx="2716212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3062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якуб колас\Лесвіца ў доме паэта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9475" y="0"/>
            <a:ext cx="5143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252536" y="6165304"/>
            <a:ext cx="321471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be-BY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  Лесвіца ў доме паэта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якуб колас\Прыхожая першага паверха, адзін з апошніх фотаздымкаў паэта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546"/>
          <a:stretch>
            <a:fillRect/>
          </a:stretch>
        </p:blipFill>
        <p:spPr bwMode="auto">
          <a:xfrm>
            <a:off x="-180975" y="-9525"/>
            <a:ext cx="5329238" cy="68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292080" y="5229200"/>
            <a:ext cx="359502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be-BY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>
              <a:defRPr/>
            </a:pPr>
            <a:r>
              <a:rPr lang="be-BY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Прыхожая першага паверха.</a:t>
            </a:r>
          </a:p>
          <a:p>
            <a:pPr>
              <a:defRPr/>
            </a:pPr>
            <a:r>
              <a:rPr lang="be-BY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Адзін з апошніх </a:t>
            </a:r>
          </a:p>
          <a:p>
            <a:pPr>
              <a:defRPr/>
            </a:pPr>
            <a:r>
              <a:rPr lang="be-BY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фотаздымкаў паэта</a:t>
            </a:r>
            <a:endParaRPr lang="ru-RU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якуб колас\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88" y="0"/>
            <a:ext cx="4189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51520" y="6093296"/>
            <a:ext cx="96500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be-BY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Кажух</a:t>
            </a:r>
            <a:r>
              <a:rPr lang="en-US" sz="2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gradFill rotWithShape="0"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path path="rect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5"/>
          <p:cNvSpPr>
            <a:spLocks noGrp="1"/>
          </p:cNvSpPr>
          <p:nvPr>
            <p:ph type="ctrTitle"/>
          </p:nvPr>
        </p:nvSpPr>
        <p:spPr>
          <a:xfrm>
            <a:off x="381000" y="4852988"/>
            <a:ext cx="8458200" cy="12223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ru-RU" smtClean="0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Wingdings 3"/>
              <a:buNone/>
              <a:defRPr/>
            </a:pPr>
            <a:endParaRPr lang="ru-RU" dirty="0"/>
          </a:p>
        </p:txBody>
      </p:sp>
      <p:pic>
        <p:nvPicPr>
          <p:cNvPr id="32772" name="Рисунок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828213" cy="73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 advTm="1251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5"/>
          <p:cNvSpPr>
            <a:spLocks noGrp="1"/>
          </p:cNvSpPr>
          <p:nvPr>
            <p:ph type="title"/>
          </p:nvPr>
        </p:nvSpPr>
        <p:spPr>
          <a:xfrm>
            <a:off x="755650" y="476250"/>
            <a:ext cx="8229600" cy="990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ru-RU" smtClean="0"/>
          </a:p>
        </p:txBody>
      </p:sp>
      <p:sp>
        <p:nvSpPr>
          <p:cNvPr id="33794" name="Содержимое 6"/>
          <p:cNvSpPr>
            <a:spLocks noGrp="1"/>
          </p:cNvSpPr>
          <p:nvPr>
            <p:ph idx="1"/>
          </p:nvPr>
        </p:nvSpPr>
        <p:spPr>
          <a:xfrm>
            <a:off x="9396413" y="-6234113"/>
            <a:ext cx="8229600" cy="6234113"/>
          </a:xfrm>
        </p:spPr>
        <p:txBody>
          <a:bodyPr/>
          <a:lstStyle/>
          <a:p>
            <a:endParaRPr lang="ru-RU" smtClean="0"/>
          </a:p>
        </p:txBody>
      </p:sp>
      <p:pic>
        <p:nvPicPr>
          <p:cNvPr id="33795" name="Рисунок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Рисунок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36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Рисунок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1625" y="0"/>
            <a:ext cx="9445625" cy="707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Рисунок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783888" cy="717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2" descr="H:\2012_03_27\IMG_0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25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 descr="H:\2012_03_27\IMG_000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30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 descr="сканирование0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0" y="2060575"/>
            <a:ext cx="9144000" cy="28082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00" name="Заголовок 7"/>
          <p:cNvSpPr>
            <a:spLocks noGrp="1"/>
          </p:cNvSpPr>
          <p:nvPr>
            <p:ph type="ctrTitle"/>
          </p:nvPr>
        </p:nvSpPr>
        <p:spPr>
          <a:xfrm>
            <a:off x="1042988" y="908050"/>
            <a:ext cx="6858000" cy="9906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be-BY" sz="40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Мэты і задачы ўрока:</a:t>
            </a:r>
            <a:r>
              <a:rPr lang="be-BY" sz="4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be-BY" sz="4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sz="40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be-BY" sz="40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be-BY" sz="28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1. Пазнаёмімся з маленствам Якуба Коласа;</a:t>
            </a:r>
            <a:br>
              <a:rPr lang="be-BY" sz="28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be-BY" sz="28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2. Пазнаёмімся з галоўнымі героямі твора “Крыніца”;</a:t>
            </a:r>
            <a:br>
              <a:rPr lang="be-BY" sz="28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be-BY" sz="28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3. Будзем вучыцца даваць характарыстыку героям;</a:t>
            </a:r>
            <a:br>
              <a:rPr lang="be-BY" sz="28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be-BY" sz="28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4. Будзем старацца выказваць свае думкі;</a:t>
            </a:r>
            <a:br>
              <a:rPr lang="be-BY" sz="28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be-BY" sz="2800" cap="none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5. Будзем вучыцца працаваць у пары, у групе.</a:t>
            </a:r>
            <a:endParaRPr lang="ru-RU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 descr="H:\2012_03_27\1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83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D:\с диска другого\Мои рисунки\облака\GOMEL'SKII FOTO HUDOZHNIK\Landscape\Ильгиния+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6513" y="309563"/>
            <a:ext cx="9190038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 descr="D:\с диска другого\Мои рисунки\облака\GOMEL'SKII FOTO HUDOZHNIK\Landscape\L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4025"/>
            <a:ext cx="9104313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Box 1"/>
          <p:cNvSpPr txBox="1">
            <a:spLocks noChangeArrowheads="1"/>
          </p:cNvSpPr>
          <p:nvPr/>
        </p:nvSpPr>
        <p:spPr bwMode="auto">
          <a:xfrm>
            <a:off x="1214438" y="2214563"/>
            <a:ext cx="188753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be-BY" sz="4000" b="1">
                <a:latin typeface="Times New Roman" pitchFamily="18" charset="0"/>
                <a:cs typeface="Times New Roman" pitchFamily="18" charset="0"/>
              </a:rPr>
              <a:t>Казкі жыцця</a:t>
            </a:r>
            <a:endParaRPr lang="ru-RU" sz="4000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4" name="Рисунок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175" y="0"/>
            <a:ext cx="5076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 descr="D:\с диска другого\Мои рисунки\облака\GOMEL'SKII FOTO HUDOZHNIK\Landscape\в18-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19100"/>
            <a:ext cx="91313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 descr="сканирование00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4" descr="D:\с диска другого\Мои рисунки\портфолио_фотографика\пейзаж\0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5875" y="0"/>
            <a:ext cx="9159875" cy="689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TextBox 1"/>
          <p:cNvSpPr txBox="1">
            <a:spLocks noChangeArrowheads="1"/>
          </p:cNvSpPr>
          <p:nvPr/>
        </p:nvSpPr>
        <p:spPr bwMode="auto">
          <a:xfrm>
            <a:off x="1042988" y="1341438"/>
            <a:ext cx="68341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be-BY" b="1"/>
              <a:t>Долі,      далёкім полі,   ты,  шчасця,  на чужым,   не шукай</a:t>
            </a:r>
            <a:endParaRPr lang="ru-RU" b="1"/>
          </a:p>
        </p:txBody>
      </p:sp>
      <p:sp>
        <p:nvSpPr>
          <p:cNvPr id="5" name="Прямоугольник 4"/>
          <p:cNvSpPr/>
          <p:nvPr/>
        </p:nvSpPr>
        <p:spPr>
          <a:xfrm>
            <a:off x="0" y="3213100"/>
            <a:ext cx="9144000" cy="201612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891" name="TextBox 2"/>
          <p:cNvSpPr txBox="1">
            <a:spLocks noChangeArrowheads="1"/>
          </p:cNvSpPr>
          <p:nvPr/>
        </p:nvSpPr>
        <p:spPr bwMode="auto">
          <a:xfrm>
            <a:off x="127000" y="3789363"/>
            <a:ext cx="88407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be-BY" sz="2600" b="1">
                <a:solidFill>
                  <a:schemeClr val="bg1"/>
                </a:solidFill>
              </a:rPr>
              <a:t>“Не шукай ты шчасця, долі на чужым далёкім полі”.</a:t>
            </a:r>
            <a:endParaRPr lang="ru-RU" sz="2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E:\якуб колас\fasad.jpg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0482" name="TextBox 5"/>
          <p:cNvSpPr txBox="1">
            <a:spLocks noChangeArrowheads="1"/>
          </p:cNvSpPr>
          <p:nvPr/>
        </p:nvSpPr>
        <p:spPr bwMode="auto">
          <a:xfrm>
            <a:off x="642938" y="6215063"/>
            <a:ext cx="32273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be-BY" b="1">
                <a:solidFill>
                  <a:schemeClr val="bg1"/>
                </a:solidFill>
              </a:rPr>
              <a:t>Музей</a:t>
            </a:r>
            <a:r>
              <a:rPr lang="be-BY">
                <a:solidFill>
                  <a:schemeClr val="bg1"/>
                </a:solidFill>
              </a:rPr>
              <a:t> Якуба Коласа, г.Мінск</a:t>
            </a:r>
            <a:endParaRPr lang="ru-RU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E:\якуб колас\sad_small.jpg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9" descr="E:\якуб колас\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5575"/>
            <a:ext cx="9144000" cy="701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Заголовок 1"/>
          <p:cNvSpPr>
            <a:spLocks noGrp="1"/>
          </p:cNvSpPr>
          <p:nvPr>
            <p:ph type="title"/>
          </p:nvPr>
        </p:nvSpPr>
        <p:spPr>
          <a:xfrm>
            <a:off x="428625" y="2357438"/>
            <a:ext cx="8229600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</p:txBody>
      </p:sp>
      <p:sp>
        <p:nvSpPr>
          <p:cNvPr id="16388" name="Rectangle 7"/>
          <p:cNvSpPr>
            <a:spLocks noGrp="1" noChangeArrowheads="1"/>
          </p:cNvSpPr>
          <p:nvPr>
            <p:ph idx="1"/>
          </p:nvPr>
        </p:nvSpPr>
        <p:spPr>
          <a:xfrm>
            <a:off x="179388" y="3549650"/>
            <a:ext cx="4968875" cy="3048000"/>
          </a:xfrm>
        </p:spPr>
        <p:txBody>
          <a:bodyPr anchor="ctr">
            <a:spAutoFit/>
          </a:bodyPr>
          <a:lstStyle/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be-BY" sz="1600" b="1" kern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Жыта хвалюецца, сэрца на ўздыме,</a:t>
            </a:r>
            <a:endParaRPr lang="ru-RU" sz="1600" b="1" kern="9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be-BY" sz="1600" b="1" kern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Сэрца чакала такога даўно.</a:t>
            </a:r>
            <a:endParaRPr lang="ru-RU" sz="1600" b="1" kern="9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be-BY" sz="1600" b="1" kern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Слаўлю таго, хто абраў сваім імем</a:t>
            </a:r>
            <a:endParaRPr lang="ru-RU" sz="1600" b="1" kern="9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be-BY" sz="1600" b="1" kern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Колас, напоўнены спелым зярном.</a:t>
            </a:r>
            <a:endParaRPr lang="ru-RU" sz="1600" b="1" kern="9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be-BY" sz="1600" b="1" kern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Два каласы, дзве праўдзівыя песні</a:t>
            </a:r>
            <a:endParaRPr lang="ru-RU" sz="1600" b="1" kern="9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be-BY" sz="1600" b="1" kern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Побач ідуць, нібы сонца ў свет.</a:t>
            </a:r>
            <a:endParaRPr lang="ru-RU" sz="1600" b="1" kern="9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be-BY" sz="1600" b="1" kern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Колькі вы радасці людзям прынеслі,</a:t>
            </a:r>
            <a:endParaRPr lang="ru-RU" sz="1600" b="1" kern="9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be-BY" sz="1600" b="1" kern="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Колас жытнёвы і Колас-паэт!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E:\якуб колас\gasce_ny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57250"/>
            <a:ext cx="9158288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1520" y="6093296"/>
            <a:ext cx="222721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be-BY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Вялікая гасцёўня</a:t>
            </a:r>
            <a:endParaRPr lang="ru-RU" sz="2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E:\якуб колас\spalny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6237312"/>
            <a:ext cx="19506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be-BY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Спальня паэта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E:\якуб колас\Фрагмент мемарыяльнай экспазіцыі. Вялікая гасцёўня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520" y="6093296"/>
            <a:ext cx="222721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be-BY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Вялікая гасцёўня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якуб колас\stalovay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628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1520" y="6093296"/>
            <a:ext cx="133754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be-BY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Сталовая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Трек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495</TotalTime>
  <Words>139</Words>
  <Application>Microsoft Office PowerPoint</Application>
  <PresentationFormat>Экран (4:3)</PresentationFormat>
  <Paragraphs>35</Paragraphs>
  <Slides>26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Трек</vt:lpstr>
      <vt:lpstr>Презентация PowerPoint</vt:lpstr>
      <vt:lpstr>Мэты і задачы ўрока:  1. Пазнаёмімся з маленствам Якуба Коласа; 2. Пазнаёмімся з галоўнымі героямі твора “Крыніца”; 3. Будзем вучыцца даваць характарыстыку героям; 4. Будзем старацца выказваць свае думкі; 5. Будзем вучыцца працаваць у пары, у групе.</vt:lpstr>
      <vt:lpstr>Презентация PowerPoint</vt:lpstr>
      <vt:lpstr>Презентация PowerPoint</vt:lpstr>
      <vt:lpstr>   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</dc:creator>
  <cp:lastModifiedBy>Александр</cp:lastModifiedBy>
  <cp:revision>59</cp:revision>
  <dcterms:created xsi:type="dcterms:W3CDTF">2003-12-05T08:50:43Z</dcterms:created>
  <dcterms:modified xsi:type="dcterms:W3CDTF">2012-06-29T15:15:26Z</dcterms:modified>
</cp:coreProperties>
</file>